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FEF48-D6A8-AF4B-9E16-8C64A7F97AAC}" type="datetimeFigureOut">
              <a:rPr lang="nl-NL" smtClean="0"/>
              <a:t>1-12-2016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7020B-7599-6D4E-86C9-4A5DE888D2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990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1BDB8-FC7A-C742-9B09-9022DBB196C9}" type="datetimeFigureOut">
              <a:rPr lang="nl-NL" smtClean="0"/>
              <a:t>1-12-2016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308B0-065D-5E41-87E3-4328FDDD92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082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outu.be/Io0fBr1XBU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Muziekschilderij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Naam: Sterre</a:t>
            </a:r>
          </a:p>
          <a:p>
            <a:r>
              <a:rPr lang="nl-NL" dirty="0" smtClean="0"/>
              <a:t>Klas: HV1</a:t>
            </a:r>
          </a:p>
          <a:p>
            <a:r>
              <a:rPr lang="nl-NL" smtClean="0"/>
              <a:t>School: GSR Rijswijk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321" y="3657596"/>
            <a:ext cx="4032332" cy="30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heb ik dit liedje gekozen?                          Blz. 3</a:t>
            </a:r>
          </a:p>
          <a:p>
            <a:r>
              <a:rPr lang="nl-NL" dirty="0" smtClean="0"/>
              <a:t>Wat spreekt mij aan?                                               Blz. 3</a:t>
            </a:r>
          </a:p>
          <a:p>
            <a:r>
              <a:rPr lang="nl-NL" dirty="0" smtClean="0"/>
              <a:t>Wat zie je?                                                              Blz. 4</a:t>
            </a:r>
          </a:p>
          <a:p>
            <a:r>
              <a:rPr lang="nl-NL" dirty="0" smtClean="0"/>
              <a:t>Vormen, kleuren en sfeer                                       Blz. 4</a:t>
            </a:r>
          </a:p>
          <a:p>
            <a:r>
              <a:rPr lang="nl-NL" dirty="0" smtClean="0"/>
              <a:t>Liedje</a:t>
            </a:r>
            <a:r>
              <a:rPr lang="nl-NL" dirty="0"/>
              <a:t> </a:t>
            </a:r>
            <a:r>
              <a:rPr lang="nl-NL" dirty="0" smtClean="0"/>
              <a:t>                                                                    Blz. 5</a:t>
            </a:r>
          </a:p>
        </p:txBody>
      </p:sp>
    </p:spTree>
    <p:extLst>
      <p:ext uri="{BB962C8B-B14F-4D97-AF65-F5344CB8AC3E}">
        <p14:creationId xmlns:p14="http://schemas.microsoft.com/office/powerpoint/2010/main" val="10985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719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600" dirty="0" smtClean="0"/>
              <a:t>Waarom heb ik dit liedje gekozen?</a:t>
            </a:r>
          </a:p>
          <a:p>
            <a:pPr marL="0" indent="0">
              <a:buNone/>
            </a:pPr>
            <a:r>
              <a:rPr lang="nl-NL" sz="2600" dirty="0" smtClean="0"/>
              <a:t>Ik heb dit liedje gekozen omdat het een van mijn </a:t>
            </a:r>
            <a:r>
              <a:rPr lang="nl-NL" sz="2600" dirty="0" err="1" smtClean="0"/>
              <a:t>lievelings</a:t>
            </a:r>
            <a:r>
              <a:rPr lang="nl-NL" sz="2600" dirty="0" smtClean="0"/>
              <a:t> liedjes was. Ik dans er altijd bij. En ik word er </a:t>
            </a:r>
            <a:r>
              <a:rPr lang="nl-NL" sz="2600" dirty="0" err="1" smtClean="0"/>
              <a:t>heeeeel</a:t>
            </a:r>
            <a:r>
              <a:rPr lang="nl-NL" sz="2600" dirty="0" smtClean="0"/>
              <a:t> blij van!</a:t>
            </a:r>
          </a:p>
          <a:p>
            <a:pPr marL="0" indent="0">
              <a:buNone/>
            </a:pPr>
            <a:endParaRPr lang="nl-NL" sz="2600" dirty="0" smtClean="0"/>
          </a:p>
          <a:p>
            <a:pPr marL="0" indent="0" algn="ctr">
              <a:buNone/>
            </a:pPr>
            <a:r>
              <a:rPr lang="nl-NL" sz="2600" dirty="0" smtClean="0"/>
              <a:t>Wat spreekt mij aan?</a:t>
            </a:r>
          </a:p>
          <a:p>
            <a:pPr marL="0" indent="0">
              <a:buNone/>
            </a:pPr>
            <a:r>
              <a:rPr lang="nl-NL" sz="2600" dirty="0" smtClean="0"/>
              <a:t>Het is een rustig maar ook een rustig liedje. Ik wordt er ook best wel vrolijk van!!!! Ik vind Don't Let Me Down een vrolijk liedje.</a:t>
            </a:r>
          </a:p>
        </p:txBody>
      </p:sp>
    </p:spTree>
    <p:extLst>
      <p:ext uri="{BB962C8B-B14F-4D97-AF65-F5344CB8AC3E}">
        <p14:creationId xmlns:p14="http://schemas.microsoft.com/office/powerpoint/2010/main" val="979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flipV="1">
            <a:off x="1295402" y="927811"/>
            <a:ext cx="9601196" cy="54322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927811"/>
            <a:ext cx="9601196" cy="49480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600" dirty="0" smtClean="0"/>
              <a:t>Wat zie je?</a:t>
            </a:r>
          </a:p>
          <a:p>
            <a:pPr marL="0" indent="0">
              <a:buNone/>
            </a:pPr>
            <a:r>
              <a:rPr lang="nl-NL" sz="2600" dirty="0" smtClean="0"/>
              <a:t>Je ziet veel groen en geel. Ik vind dat bij het liedje passen. In mijn schilderij zie je ook veel verschillende kleuren en bewegingen.</a:t>
            </a:r>
          </a:p>
          <a:p>
            <a:pPr marL="0" indent="0" algn="ctr">
              <a:buNone/>
            </a:pPr>
            <a:r>
              <a:rPr lang="nl-NL" sz="2600" dirty="0" smtClean="0"/>
              <a:t>Vormen, kleuren en sfeer</a:t>
            </a:r>
          </a:p>
          <a:p>
            <a:pPr marL="0" indent="0">
              <a:buNone/>
            </a:pPr>
            <a:r>
              <a:rPr lang="nl-NL" sz="2600" dirty="0" smtClean="0"/>
              <a:t>In mijn schilderij zie veel vegen. Ook zie je veel groen en geel. Ik wou een gezellig schilderij maken omdat ik dat bij het liedje vindt passen.</a:t>
            </a:r>
          </a:p>
          <a:p>
            <a:pPr>
              <a:buFont typeface="Arial" charset="0"/>
              <a:buChar char="•"/>
            </a:pP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214666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719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600" dirty="0" smtClean="0"/>
              <a:t>Liedje</a:t>
            </a:r>
          </a:p>
          <a:p>
            <a:pPr marL="0" indent="0" algn="ctr">
              <a:buNone/>
            </a:pPr>
            <a:r>
              <a:rPr lang="nl-NL" sz="2600" dirty="0">
                <a:hlinkClick r:id="rId2"/>
              </a:rPr>
              <a:t>https://</a:t>
            </a:r>
            <a:r>
              <a:rPr lang="nl-NL" sz="2600" dirty="0" smtClean="0">
                <a:hlinkClick r:id="rId2"/>
              </a:rPr>
              <a:t>youtu.be/Io0fBr1XBUA</a:t>
            </a:r>
            <a:r>
              <a:rPr lang="nl-NL" sz="2600" dirty="0" smtClean="0"/>
              <a:t> </a:t>
            </a:r>
          </a:p>
          <a:p>
            <a:pPr marL="0" indent="0" algn="ctr">
              <a:buNone/>
            </a:pPr>
            <a:endParaRPr lang="nl-NL" sz="2600" dirty="0"/>
          </a:p>
          <a:p>
            <a:pPr marL="0" indent="0" algn="ctr">
              <a:buNone/>
            </a:pPr>
            <a:endParaRPr lang="nl-NL" sz="2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654" y="2498060"/>
            <a:ext cx="3377808" cy="337780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290" y="2865730"/>
            <a:ext cx="4697721" cy="26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75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{6C3C3A5A-F9D3-074B-BDA1-32B5F72D419F}tf16392414</Template>
  <TotalTime>90</TotalTime>
  <Words>188</Words>
  <Application>Microsoft Office PowerPoint</Application>
  <PresentationFormat>Breedbeeld</PresentationFormat>
  <Paragraphs>21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Organisch</vt:lpstr>
      <vt:lpstr>Muziekschilderij</vt:lpstr>
      <vt:lpstr>Inhoud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Sterre Ingen, van</dc:creator>
  <cp:lastModifiedBy>Sterre</cp:lastModifiedBy>
  <cp:revision>42</cp:revision>
  <dcterms:created xsi:type="dcterms:W3CDTF">2016-11-10T10:57:50Z</dcterms:created>
  <dcterms:modified xsi:type="dcterms:W3CDTF">2016-12-01T10:09:47Z</dcterms:modified>
</cp:coreProperties>
</file>